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2"/>
  </p:notesMasterIdLst>
  <p:handoutMasterIdLst>
    <p:handoutMasterId r:id="rId23"/>
  </p:handoutMasterIdLst>
  <p:sldIdLst>
    <p:sldId id="314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4" autoAdjust="0"/>
    <p:restoredTop sz="95033" autoAdjust="0"/>
  </p:normalViewPr>
  <p:slideViewPr>
    <p:cSldViewPr snapToGrid="0" showGuides="1">
      <p:cViewPr varScale="1">
        <p:scale>
          <a:sx n="75" d="100"/>
          <a:sy n="75" d="100"/>
        </p:scale>
        <p:origin x="58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10/01/2023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6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43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89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317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78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9139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20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05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62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794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761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93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21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29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10/01/2023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5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833775"/>
            <a:ext cx="9387447" cy="12664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 hidrológico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para estimación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caudales medios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D8B76-9FBD-72D2-5F12-903FF82763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49820" y="2227453"/>
            <a:ext cx="8492359" cy="398079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0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5999" y="338972"/>
            <a:ext cx="1440000" cy="4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y crear mapas continuos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climatológico de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variables climatológicas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requeridas para el balance hidrológico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7BA46-781F-74F4-F7BE-56F58F91E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9056"/>
            <a:ext cx="10080000" cy="54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10.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largo plazo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distribuidos y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 o zonas geográficas delimitadas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AB321D5-8B12-BF19-F0FD-025225449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59400"/>
            <a:ext cx="10080000" cy="5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20463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los puntos característicos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obtenidos sobre la red de drenaje, de sus áreas de aportación y de los mapas de caudal medio,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ecuaciones características compuestas y por fenómeno climatológico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B785F8-6683-38AD-E392-019D7075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440680"/>
            <a:ext cx="10080000" cy="5397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88E99A9-363D-B358-B67A-F6ACDD17D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781" y="3349669"/>
            <a:ext cx="5731307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12. Estimar y evaluar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iso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-rendimientos medios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52E7B-F788-5288-E665-3AB032DCA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42999"/>
            <a:ext cx="10080000" cy="53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13.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habilidades en automatización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análisis de datos y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procesos geográficos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utilizando el lenguaje de programación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09259-F78B-23CE-63DD-5FCB8D4F9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65250"/>
            <a:ext cx="10080000" cy="5641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CD47D2-B5B0-9EF9-567B-FF777F23A5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3987" y="5692750"/>
            <a:ext cx="2726268" cy="80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2874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Metodología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F04B1-FB23-54E8-191D-5936B0A5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48" y="2420904"/>
            <a:ext cx="9101304" cy="3705576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curso inicia con una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introducción y explicación general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 metodología, requerimientos y herramientas computacionales a emplear. Luego, cada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 procede al desarrollo de las diferentes actividades prácticas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documentadas en cada sección a través de un caso de estudio general.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aplicaron bajo el esquema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certificación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desarrollan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casos de estudio individuales para zonas hidrográficas específicas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40941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Dirigido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94" y="2410744"/>
            <a:ext cx="7507212" cy="303784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 de pregrado y posgrado en ingeniería.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Ingenieros y especialistas.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Técnicos y tecnólogos en ingeniería civil y afines.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Funcionarios públicos y/o gestores territoriales con conocimientos en hidrología.</a:t>
            </a:r>
          </a:p>
        </p:txBody>
      </p:sp>
    </p:spTree>
    <p:extLst>
      <p:ext uri="{BB962C8B-B14F-4D97-AF65-F5344CB8AC3E}">
        <p14:creationId xmlns:p14="http://schemas.microsoft.com/office/powerpoint/2010/main" val="13659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7" y="3637194"/>
            <a:ext cx="9858703" cy="1148255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Comprender la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utilidad 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los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largo plazo en los campos de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aplicada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5" y="2249784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Objetivos generales </a:t>
            </a: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9DB5410-96AB-2815-7F2D-00191F164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7040"/>
            <a:ext cx="10080000" cy="5670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1092880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Delimitar la zona de estudio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descargar y procesar las redes de drenaje y los modelos digitales de elevación ASTER GDEM, SRTM y ALOS PALSAR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5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48841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Utilizando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hidrología computacional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reajustar los modelos digitales de elevación incrustando la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red de drenaje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rellenar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sumideros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determinar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direcciones de flujo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calcular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acumulaciones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demarcar los drenajes y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puntos característicos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2D93524-DAE0-B1B7-543D-8FB594482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000" y="1908450"/>
            <a:ext cx="9000000" cy="48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A partir de la zona de estudio,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las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estaciones hidro-climatológicas terrestres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analizar su densidad y cobertura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09BB9C9F-8EA0-E9EA-316D-6E255429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7870"/>
            <a:ext cx="10080000" cy="54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5. A partir de la red de estaciones,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y procesar series temporales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ciencia de datos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35567-FCFA-84BE-D173-C57D32BAD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6" y="1685728"/>
            <a:ext cx="6102106" cy="377019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A156B-3A15-D7C9-7A8D-34798C2E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706880"/>
            <a:ext cx="610210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series terrestres con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series obtenidas a través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sensores remotos satelitales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17A6F-F3B2-B3E5-2AC0-3632DEE7F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373"/>
            <a:ext cx="12192000" cy="53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compuestas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 series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del indicador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ENSO-ONI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 El Niño-Oscilación del Sur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3E4A819-02A1-E052-0152-C9681B46A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8668"/>
            <a:ext cx="10080000" cy="56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8. A partir de series validadas y de la marcación de años por fenómeno climatológico,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agregaciones estadísticas a nivel multianual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958F00-478B-EFF3-0A23-F8B1F78C6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800" y="1171731"/>
            <a:ext cx="9510400" cy="5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purl.org/dc/elements/1.1/"/>
    <ds:schemaRef ds:uri="bf3e1746-bde1-4d6e-9c3f-7182572f7502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4224164-2045-4b51-92bb-313d0f626d8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302</TotalTime>
  <Words>440</Words>
  <Application>Microsoft Office PowerPoint</Application>
  <PresentationFormat>Widescreen</PresentationFormat>
  <Paragraphs>38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Tema de R.TeachingResearchGuide</vt:lpstr>
      <vt:lpstr>Balance hidrológico de largo plazo para estimación de caudales medios usando SIG</vt:lpstr>
      <vt:lpstr>1. Comprender la utilidad de los balances hidrológicos de largo plazo en los campos de ingeniería aplicada</vt:lpstr>
      <vt:lpstr>2. Delimitar la zona de estudio para descargar y procesar las redes de drenaje y los modelos digitales de elevación ASTER GDEM, SRTM y ALOS PALSAR</vt:lpstr>
      <vt:lpstr>3. Utilizando técnicas de hidrología computacional, reajustar los modelos digitales de elevación incrustando la red de drenaje, rellenar sumideros, determinar las direcciones de flujo, calcular las acumulaciones, demarcar los drenajes y obtener puntos característicos</vt:lpstr>
      <vt:lpstr>4. A partir de la zona de estudio, identificar las estaciones hidro-climatológicas terrestres para analizar su densidad y cobertura</vt:lpstr>
      <vt:lpstr>5. A partir de la red de estaciones, descargar y procesar series temporales a través de técnicas de ciencia de datos </vt:lpstr>
      <vt:lpstr>6. Comparar series terrestres con series obtenidas a través de sensores remotos satelitales</vt:lpstr>
      <vt:lpstr>7. Segmentar las series compuestas en series por fenómeno a partir del indicador ENSO-ONI o El Niño-Oscilación del Sur</vt:lpstr>
      <vt:lpstr>8. A partir de series validadas y de la marcación de años por fenómeno climatológico, realizar agregaciones estadísticas a nivel multianual</vt:lpstr>
      <vt:lpstr>9. Analizar y crear mapas continuos por fenómeno climatológico de las variables climatológicas requeridas para el balance hidrológico</vt:lpstr>
      <vt:lpstr>10. Realizar balances hidrológicos de largo plazo distribuidos y para cuencas o zonas geográficas delimitadas</vt:lpstr>
      <vt:lpstr>11. A partir de los puntos característicos obtenidos sobre la red de drenaje, de sus áreas de aportación y de los mapas de caudal medio, obtener ecuaciones características compuestas y por fenómeno climatológico</vt:lpstr>
      <vt:lpstr>12. Estimar y evaluar mapas de iso-rendimientos medios</vt:lpstr>
      <vt:lpstr>13. Obtener habilidades en automatización de análisis de datos y de procesos geográficos utilizando el lenguaje de programación Python</vt:lpstr>
      <vt:lpstr>El curso inicia con una introducción y explicación general de la metodología, requerimientos y herramientas computacionales a emplear. Luego, cada estudiante procede al desarrollo de las diferentes actividades prácticas documentadas en cada sección a través de un caso de estudio general.  Estudiantes que aplicaron bajo el esquema de certificación, desarrollan casos de estudio individuales para zonas hidrográficas específicas.</vt:lpstr>
      <vt:lpstr>Estudiantes de pregrado y posgrado en ingeniería.  Ingenieros y especialistas.  Técnicos y tecnólogos en ingeniería civil y afines.  Funcionarios públicos y/o gestores territoriales con conocimientos en hidrología.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52</cp:revision>
  <dcterms:created xsi:type="dcterms:W3CDTF">2022-08-04T19:07:18Z</dcterms:created>
  <dcterms:modified xsi:type="dcterms:W3CDTF">2023-01-10T14:18:47Z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